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h5KcfADMC2crrRlmR72+B1rEaj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f31e31f3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af31e31f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1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16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5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25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" name="Google Shape;58;p25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63" name="Google Shape;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19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2" name="Google Shape;32;p20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" name="Google Shape;33;p20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8" name="Google Shape;38;p21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9" name="Google Shape;39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3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3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" name="Google Shape;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swayambhu/parkEz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github.com/tarjaneed/CS631G-Software-Verification-Team-3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idx="1" type="subTitle"/>
          </p:nvPr>
        </p:nvSpPr>
        <p:spPr>
          <a:xfrm>
            <a:off x="4572000" y="3234105"/>
            <a:ext cx="48600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Kevin Rodrigues (QA Manager)</a:t>
            </a:r>
            <a:b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Sharvani Kadarla (Software Tester)</a:t>
            </a:r>
            <a:b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Nimisha George (QA Analyst)</a:t>
            </a:r>
            <a:b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Koushika Chappidi (Software Tester)</a:t>
            </a:r>
            <a:b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Sreenitha Rayapuraju (Business Analyst)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84" y="584979"/>
            <a:ext cx="1342485" cy="134248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5211441" y="3193118"/>
            <a:ext cx="145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 u="none" cap="none" strike="noStrike">
                <a:solidFill>
                  <a:srgbClr val="00BBE7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b="1" i="1" lang="en">
                <a:solidFill>
                  <a:srgbClr val="00BBE7"/>
                </a:solidFill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type="title"/>
          </p:nvPr>
        </p:nvSpPr>
        <p:spPr>
          <a:xfrm>
            <a:off x="311700" y="413467"/>
            <a:ext cx="8520600" cy="8110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Application Recorded Demo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4307"/>
              <a:buNone/>
            </a:pPr>
            <a:r>
              <a:rPr lang="en" sz="1687"/>
              <a:t>(</a:t>
            </a:r>
            <a:r>
              <a:rPr lang="en" sz="1800"/>
              <a:t>presented by </a:t>
            </a:r>
            <a:r>
              <a:rPr lang="en" sz="1687"/>
              <a:t>Kevin Rodrigues</a:t>
            </a:r>
            <a:r>
              <a:rPr lang="en" sz="1687"/>
              <a:t>)</a:t>
            </a:r>
            <a:endParaRPr/>
          </a:p>
        </p:txBody>
      </p:sp>
      <p:pic>
        <p:nvPicPr>
          <p:cNvPr id="131" name="Google Shape;13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75" y="1409925"/>
            <a:ext cx="6887440" cy="361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/>
          <p:nvPr/>
        </p:nvSpPr>
        <p:spPr>
          <a:xfrm>
            <a:off x="2401173" y="2422113"/>
            <a:ext cx="395492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Appendix: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Repository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GitHub Repo Link</a:t>
            </a:r>
            <a:endParaRPr/>
          </a:p>
        </p:txBody>
      </p:sp>
      <p:pic>
        <p:nvPicPr>
          <p:cNvPr descr="A logo of a cat&#10;&#10;Description automatically generated" id="142" name="Google Shape;142;p11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 amt="92000"/>
          </a:blip>
          <a:srcRect b="0" l="0" r="0" t="0"/>
          <a:stretch/>
        </p:blipFill>
        <p:spPr>
          <a:xfrm>
            <a:off x="628651" y="1021107"/>
            <a:ext cx="7886699" cy="3395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1"/>
          <p:cNvSpPr txBox="1"/>
          <p:nvPr/>
        </p:nvSpPr>
        <p:spPr>
          <a:xfrm>
            <a:off x="1161232" y="3515265"/>
            <a:ext cx="7587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</a:rPr>
              <a:t>https://github.com/kevinr78/Team2_AST</a:t>
            </a:r>
            <a:endParaRPr b="0" i="0" sz="1400" u="sng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type="title"/>
          </p:nvPr>
        </p:nvSpPr>
        <p:spPr>
          <a:xfrm>
            <a:off x="628650" y="269667"/>
            <a:ext cx="7886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GitHub Repo Folder Structure</a:t>
            </a:r>
            <a:endParaRPr/>
          </a:p>
        </p:txBody>
      </p:sp>
      <p:pic>
        <p:nvPicPr>
          <p:cNvPr descr="A black cat in a circle&#10;&#10;Description automatically generated" id="149" name="Google Shape;149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028" y="920644"/>
            <a:ext cx="933000" cy="94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folder with a black background&#10;&#10;Description automatically generated" id="150" name="Google Shape;15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519" y="2067651"/>
            <a:ext cx="525066" cy="525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folder with a black background&#10;&#10;Description automatically generated" id="151" name="Google Shape;15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519" y="2666211"/>
            <a:ext cx="525066" cy="525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folder with a black background&#10;&#10;Description automatically generated" id="152" name="Google Shape;15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519" y="3264771"/>
            <a:ext cx="525066" cy="525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 txBox="1"/>
          <p:nvPr/>
        </p:nvSpPr>
        <p:spPr>
          <a:xfrm>
            <a:off x="2878182" y="2250515"/>
            <a:ext cx="101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Planning</a:t>
            </a:r>
            <a:endParaRPr/>
          </a:p>
        </p:txBody>
      </p:sp>
      <p:sp>
        <p:nvSpPr>
          <p:cNvPr id="154" name="Google Shape;154;p12"/>
          <p:cNvSpPr txBox="1"/>
          <p:nvPr/>
        </p:nvSpPr>
        <p:spPr>
          <a:xfrm>
            <a:off x="2878180" y="2807053"/>
            <a:ext cx="904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2"/>
          <p:cNvSpPr txBox="1"/>
          <p:nvPr/>
        </p:nvSpPr>
        <p:spPr>
          <a:xfrm>
            <a:off x="2886584" y="3397209"/>
            <a:ext cx="107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Execution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2"/>
          <p:cNvSpPr txBox="1"/>
          <p:nvPr/>
        </p:nvSpPr>
        <p:spPr>
          <a:xfrm>
            <a:off x="2878179" y="4063005"/>
            <a:ext cx="1273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1519" y="4520724"/>
            <a:ext cx="525066" cy="525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2"/>
          <p:cNvSpPr txBox="1"/>
          <p:nvPr/>
        </p:nvSpPr>
        <p:spPr>
          <a:xfrm>
            <a:off x="2894989" y="4695183"/>
            <a:ext cx="986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README.md</a:t>
            </a:r>
            <a:endParaRPr/>
          </a:p>
        </p:txBody>
      </p:sp>
      <p:cxnSp>
        <p:nvCxnSpPr>
          <p:cNvPr id="159" name="Google Shape;159;p12"/>
          <p:cNvCxnSpPr/>
          <p:nvPr/>
        </p:nvCxnSpPr>
        <p:spPr>
          <a:xfrm>
            <a:off x="1027726" y="1324697"/>
            <a:ext cx="933900" cy="1500"/>
          </a:xfrm>
          <a:prstGeom prst="straightConnector1">
            <a:avLst/>
          </a:prstGeom>
          <a:noFill/>
          <a:ln cap="flat" cmpd="sng" w="57150">
            <a:solidFill>
              <a:srgbClr val="2E364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12"/>
          <p:cNvCxnSpPr/>
          <p:nvPr/>
        </p:nvCxnSpPr>
        <p:spPr>
          <a:xfrm flipH="1" rot="10800000">
            <a:off x="1928135" y="1359986"/>
            <a:ext cx="10500" cy="3482100"/>
          </a:xfrm>
          <a:prstGeom prst="straightConnector1">
            <a:avLst/>
          </a:prstGeom>
          <a:noFill/>
          <a:ln cap="flat" cmpd="sng" w="57150">
            <a:solidFill>
              <a:srgbClr val="2E364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12"/>
          <p:cNvCxnSpPr/>
          <p:nvPr/>
        </p:nvCxnSpPr>
        <p:spPr>
          <a:xfrm>
            <a:off x="1957539" y="2928744"/>
            <a:ext cx="352500" cy="0"/>
          </a:xfrm>
          <a:prstGeom prst="straightConnector1">
            <a:avLst/>
          </a:prstGeom>
          <a:noFill/>
          <a:ln cap="flat" cmpd="sng" w="57150">
            <a:solidFill>
              <a:srgbClr val="2E364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12"/>
          <p:cNvCxnSpPr/>
          <p:nvPr/>
        </p:nvCxnSpPr>
        <p:spPr>
          <a:xfrm>
            <a:off x="1940730" y="2373566"/>
            <a:ext cx="352500" cy="0"/>
          </a:xfrm>
          <a:prstGeom prst="straightConnector1">
            <a:avLst/>
          </a:prstGeom>
          <a:noFill/>
          <a:ln cap="flat" cmpd="sng" w="57150">
            <a:solidFill>
              <a:srgbClr val="2E364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12"/>
          <p:cNvCxnSpPr/>
          <p:nvPr/>
        </p:nvCxnSpPr>
        <p:spPr>
          <a:xfrm>
            <a:off x="1930122" y="3570118"/>
            <a:ext cx="352500" cy="0"/>
          </a:xfrm>
          <a:prstGeom prst="straightConnector1">
            <a:avLst/>
          </a:prstGeom>
          <a:noFill/>
          <a:ln cap="flat" cmpd="sng" w="57150">
            <a:solidFill>
              <a:srgbClr val="2E364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12"/>
          <p:cNvCxnSpPr/>
          <p:nvPr/>
        </p:nvCxnSpPr>
        <p:spPr>
          <a:xfrm>
            <a:off x="1890304" y="4149883"/>
            <a:ext cx="352500" cy="0"/>
          </a:xfrm>
          <a:prstGeom prst="straightConnector1">
            <a:avLst/>
          </a:prstGeom>
          <a:noFill/>
          <a:ln cap="flat" cmpd="sng" w="57150">
            <a:solidFill>
              <a:srgbClr val="2E364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12"/>
          <p:cNvCxnSpPr/>
          <p:nvPr/>
        </p:nvCxnSpPr>
        <p:spPr>
          <a:xfrm>
            <a:off x="1898708" y="4842087"/>
            <a:ext cx="352500" cy="0"/>
          </a:xfrm>
          <a:prstGeom prst="straightConnector1">
            <a:avLst/>
          </a:prstGeom>
          <a:noFill/>
          <a:ln cap="flat" cmpd="sng" w="57150">
            <a:solidFill>
              <a:srgbClr val="2E364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blue folder with a black background&#10;&#10;Description automatically generated" id="166" name="Google Shape;16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519" y="1508967"/>
            <a:ext cx="525066" cy="52506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2"/>
          <p:cNvSpPr txBox="1"/>
          <p:nvPr/>
        </p:nvSpPr>
        <p:spPr>
          <a:xfrm>
            <a:off x="2886586" y="1691831"/>
            <a:ext cx="1026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12"/>
          <p:cNvCxnSpPr/>
          <p:nvPr/>
        </p:nvCxnSpPr>
        <p:spPr>
          <a:xfrm>
            <a:off x="1940730" y="1815881"/>
            <a:ext cx="352500" cy="0"/>
          </a:xfrm>
          <a:prstGeom prst="straightConnector1">
            <a:avLst/>
          </a:prstGeom>
          <a:noFill/>
          <a:ln cap="flat" cmpd="sng" w="57150">
            <a:solidFill>
              <a:srgbClr val="2E364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blue folder with a black background&#10;&#10;Description automatically generated" id="169" name="Google Shape;16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519" y="3883147"/>
            <a:ext cx="525066" cy="52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5275" y="1326201"/>
            <a:ext cx="4926326" cy="35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628650" y="269667"/>
            <a:ext cx="7886700" cy="5925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GitHub Repo Folder Structure</a:t>
            </a:r>
            <a:endParaRPr/>
          </a:p>
        </p:txBody>
      </p:sp>
      <p:pic>
        <p:nvPicPr>
          <p:cNvPr id="176" name="Google Shape;1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4575"/>
            <a:ext cx="2887775" cy="38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725" y="1014575"/>
            <a:ext cx="2953675" cy="38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800" y="1014576"/>
            <a:ext cx="2619800" cy="38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/>
          <p:nvPr>
            <p:ph type="title"/>
          </p:nvPr>
        </p:nvSpPr>
        <p:spPr>
          <a:xfrm>
            <a:off x="2758150" y="1589575"/>
            <a:ext cx="38946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/>
              <a:t>Thank You</a:t>
            </a:r>
            <a:br>
              <a:rPr lang="en" sz="4500"/>
            </a:b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type="title"/>
          </p:nvPr>
        </p:nvSpPr>
        <p:spPr>
          <a:xfrm>
            <a:off x="311700" y="289950"/>
            <a:ext cx="8520600" cy="763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Functional Decomposition Diagram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8552"/>
              <a:buNone/>
            </a:pPr>
            <a:r>
              <a:rPr lang="en" sz="1650"/>
              <a:t>(presented by Koushika Chappidi)</a:t>
            </a:r>
            <a:endParaRPr sz="1650"/>
          </a:p>
        </p:txBody>
      </p:sp>
      <p:sp>
        <p:nvSpPr>
          <p:cNvPr id="78" name="Google Shape;78;p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highlight>
                  <a:srgbClr val="FFFFFF"/>
                </a:highlight>
              </a:rPr>
              <a:t>Xero Application: Functional Decomposition Diagram</a:t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79" name="Google Shape;7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2525"/>
            <a:ext cx="9143999" cy="387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f31e31f3c_0_0"/>
          <p:cNvSpPr txBox="1"/>
          <p:nvPr>
            <p:ph type="title"/>
          </p:nvPr>
        </p:nvSpPr>
        <p:spPr>
          <a:xfrm>
            <a:off x="311700" y="289950"/>
            <a:ext cx="85206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Context Diagram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8552"/>
              <a:buNone/>
            </a:pPr>
            <a:r>
              <a:rPr lang="en" sz="1650"/>
              <a:t>(presented by Sreenitha Rayapuraju)</a:t>
            </a:r>
            <a:endParaRPr sz="1650"/>
          </a:p>
        </p:txBody>
      </p:sp>
      <p:pic>
        <p:nvPicPr>
          <p:cNvPr id="85" name="Google Shape;85;g3af31e31f3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9550"/>
            <a:ext cx="9144003" cy="38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311725" y="266882"/>
            <a:ext cx="8520600" cy="8177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742"/>
              <a:buNone/>
            </a:pPr>
            <a:r>
              <a:rPr lang="en"/>
              <a:t>Requirements Composition Table (RCT)</a:t>
            </a:r>
            <a:br>
              <a:rPr lang="en"/>
            </a:br>
            <a:r>
              <a:rPr lang="en" sz="1900"/>
              <a:t>(</a:t>
            </a:r>
            <a:r>
              <a:rPr lang="en" sz="1800"/>
              <a:t>presented by Nimisha George</a:t>
            </a:r>
            <a:r>
              <a:rPr lang="en" sz="1900"/>
              <a:t>)</a:t>
            </a:r>
            <a:endParaRPr sz="1900"/>
          </a:p>
        </p:txBody>
      </p:sp>
      <p:pic>
        <p:nvPicPr>
          <p:cNvPr id="91" name="Google Shape;91;p3"/>
          <p:cNvPicPr preferRelativeResize="0"/>
          <p:nvPr/>
        </p:nvPicPr>
        <p:blipFill rotWithShape="1">
          <a:blip r:embed="rId3">
            <a:alphaModFix/>
          </a:blip>
          <a:srcRect b="0" l="2950" r="0" t="0"/>
          <a:stretch/>
        </p:blipFill>
        <p:spPr>
          <a:xfrm>
            <a:off x="344037" y="1308750"/>
            <a:ext cx="8455977" cy="37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>
            <p:ph type="title"/>
          </p:nvPr>
        </p:nvSpPr>
        <p:spPr>
          <a:xfrm>
            <a:off x="311700" y="289950"/>
            <a:ext cx="85206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Testing RoadMap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8552"/>
              <a:buNone/>
            </a:pPr>
            <a:r>
              <a:rPr lang="en" sz="1650"/>
              <a:t>(presented by Sharvani Kadarla)</a:t>
            </a:r>
            <a:endParaRPr sz="1650"/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338" y="1342275"/>
            <a:ext cx="6365324" cy="33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311725" y="317228"/>
            <a:ext cx="8520600" cy="746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Test Plan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8552"/>
              <a:buNone/>
            </a:pPr>
            <a:r>
              <a:rPr lang="en" sz="1650"/>
              <a:t>(</a:t>
            </a:r>
            <a:r>
              <a:rPr lang="en" sz="1800"/>
              <a:t>presented by Kevin Rodrigues</a:t>
            </a:r>
            <a:r>
              <a:rPr lang="en" sz="1650"/>
              <a:t>)</a:t>
            </a:r>
            <a:endParaRPr sz="16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03" name="Google Shape;10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50" y="1651900"/>
            <a:ext cx="4455426" cy="297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200" y="1651900"/>
            <a:ext cx="4294426" cy="297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/>
          <p:nvPr>
            <p:ph type="title"/>
          </p:nvPr>
        </p:nvSpPr>
        <p:spPr>
          <a:xfrm>
            <a:off x="311725" y="317228"/>
            <a:ext cx="8520600" cy="746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Test Design Specification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8552"/>
              <a:buNone/>
            </a:pPr>
            <a:r>
              <a:rPr lang="en" sz="1650"/>
              <a:t>(presented by Nimisha George)</a:t>
            </a:r>
            <a:endParaRPr sz="16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10" name="Google Shape;11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9925"/>
            <a:ext cx="4419600" cy="37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700" y="1606675"/>
            <a:ext cx="4340952" cy="318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title"/>
          </p:nvPr>
        </p:nvSpPr>
        <p:spPr>
          <a:xfrm>
            <a:off x="311725" y="317228"/>
            <a:ext cx="8520600" cy="746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Test Case Specification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8552"/>
              <a:buNone/>
            </a:pPr>
            <a:r>
              <a:rPr lang="en" sz="1650"/>
              <a:t>(presented by Sreenitha Rayapuraju)</a:t>
            </a:r>
            <a:endParaRPr sz="16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17" name="Google Shape;11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50" y="1278492"/>
            <a:ext cx="8317326" cy="3775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type="title"/>
          </p:nvPr>
        </p:nvSpPr>
        <p:spPr>
          <a:xfrm>
            <a:off x="311725" y="317228"/>
            <a:ext cx="8520600" cy="746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Test Summary Report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8552"/>
              <a:buNone/>
            </a:pPr>
            <a:r>
              <a:rPr lang="en" sz="1650"/>
              <a:t>(presented by Kevin Rodrigues)</a:t>
            </a:r>
            <a:endParaRPr sz="16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23" name="Google Shape;12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5" y="1280075"/>
            <a:ext cx="3930150" cy="3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375" y="1317250"/>
            <a:ext cx="5193625" cy="19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0375" y="3255850"/>
            <a:ext cx="5193626" cy="18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